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0" r:id="rId35"/>
    <p:sldId id="291" r:id="rId36"/>
    <p:sldId id="292" r:id="rId37"/>
    <p:sldId id="293" r:id="rId38"/>
    <p:sldId id="294" r:id="rId39"/>
    <p:sldId id="295" r:id="rId40"/>
    <p:sldId id="2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0" y="1320799"/>
            <a:ext cx="6540500" cy="893763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Data science for business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Hamid </a:t>
            </a:r>
            <a:r>
              <a:rPr lang="en-US" sz="60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Zehtab</a:t>
            </a:r>
            <a:endParaRPr lang="en-US" sz="60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040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9" y="161925"/>
            <a:ext cx="11547121" cy="64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0"/>
            <a:ext cx="11795124" cy="66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8" y="263525"/>
            <a:ext cx="11116703" cy="63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2400"/>
            <a:ext cx="11823700" cy="64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365125"/>
            <a:ext cx="11214100" cy="60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2" y="365125"/>
            <a:ext cx="11038756" cy="61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5125"/>
            <a:ext cx="11150600" cy="61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3" y="365125"/>
            <a:ext cx="10670787" cy="61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33625" y="1690688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Building a data science team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5748338"/>
            <a:ext cx="11650028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57400" cy="485775"/>
          </a:xfrm>
        </p:spPr>
        <p:txBody>
          <a:bodyPr>
            <a:normAutofit fontScale="90000"/>
          </a:bodyPr>
          <a:lstStyle/>
          <a:p>
            <a:endParaRPr lang="en-US" sz="3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7" y="270900"/>
            <a:ext cx="10570186" cy="62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7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0" y="149225"/>
            <a:ext cx="10351604" cy="6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0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5" y="86057"/>
            <a:ext cx="10748485" cy="66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9" y="114301"/>
            <a:ext cx="10977987" cy="6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0" y="127000"/>
            <a:ext cx="10803323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94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0" y="136525"/>
            <a:ext cx="10684339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2" y="212725"/>
            <a:ext cx="10308390" cy="61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58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9" y="187324"/>
            <a:ext cx="1081610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98426"/>
            <a:ext cx="11014075" cy="66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3" y="0"/>
            <a:ext cx="11291314" cy="66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1" y="130175"/>
            <a:ext cx="10920277" cy="64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3" y="127000"/>
            <a:ext cx="11013048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8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13025" y="2109788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Collecting additional data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164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6798"/>
            <a:ext cx="10769600" cy="55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6" y="365125"/>
            <a:ext cx="10836308" cy="55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3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353268" cy="790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70" y="570642"/>
            <a:ext cx="5449060" cy="91452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06880" y="2479682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 Rounded MT Bold" panose="020F0704030504030204" pitchFamily="34" charset="0"/>
                <a:cs typeface="Adobe Arabic" panose="02040503050201020203" pitchFamily="18" charset="-78"/>
              </a:rPr>
              <a:t>All tweets with #Example </a:t>
            </a:r>
            <a:endParaRPr lang="en-US" sz="3200" dirty="0">
              <a:latin typeface="Arial Rounded MT Bold" panose="020F0704030504030204" pitchFamily="34" charset="0"/>
              <a:cs typeface="Adobe Arabic" panose="02040503050201020203" pitchFamily="18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06880" y="3467213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 Rounded MT Bold" panose="020F0704030504030204" pitchFamily="34" charset="0"/>
                <a:cs typeface="Adobe Arabic" panose="02040503050201020203" pitchFamily="18" charset="-78"/>
              </a:rPr>
              <a:t>Use Instagram API</a:t>
            </a:r>
            <a:endParaRPr lang="en-US" sz="3600" dirty="0">
              <a:latin typeface="Arial Rounded MT Bold" panose="020F0704030504030204" pitchFamily="34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0615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8" y="178857"/>
            <a:ext cx="11115580" cy="57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8" y="254000"/>
            <a:ext cx="11107524" cy="57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2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6" y="250825"/>
            <a:ext cx="11082814" cy="57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1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6176963"/>
            <a:ext cx="11650028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6" y="56556"/>
            <a:ext cx="11835842" cy="6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Science for Business and Decision Making by Luiz </a:t>
            </a:r>
            <a:r>
              <a:rPr lang="en-US" dirty="0" err="1"/>
              <a:t>Favero</a:t>
            </a:r>
            <a:r>
              <a:rPr lang="en-US" dirty="0"/>
              <a:t> and </a:t>
            </a:r>
            <a:r>
              <a:rPr lang="en-US" dirty="0" err="1"/>
              <a:t>Patrícia</a:t>
            </a:r>
            <a:r>
              <a:rPr lang="en-US" dirty="0"/>
              <a:t> </a:t>
            </a:r>
            <a:r>
              <a:rPr lang="en-US" dirty="0" err="1"/>
              <a:t>Belfiore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Harvard </a:t>
            </a:r>
            <a:r>
              <a:rPr lang="en-US" dirty="0"/>
              <a:t>Business School at </a:t>
            </a:r>
            <a:r>
              <a:rPr lang="en-US" dirty="0" smtClean="0"/>
              <a:t>online.hbs.edu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Harvard </a:t>
            </a:r>
            <a:r>
              <a:rPr lang="en-US" dirty="0"/>
              <a:t>Business Review at </a:t>
            </a:r>
            <a:r>
              <a:rPr lang="en-US" dirty="0" smtClean="0"/>
              <a:t>hbr.org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wikipedia.org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ibm.com/cloud/learn/data-science-introduction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coursera.org/browse/data-science</a:t>
            </a:r>
          </a:p>
        </p:txBody>
      </p:sp>
    </p:spTree>
    <p:extLst>
      <p:ext uri="{BB962C8B-B14F-4D97-AF65-F5344CB8AC3E}">
        <p14:creationId xmlns:p14="http://schemas.microsoft.com/office/powerpoint/2010/main" val="5233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58749"/>
            <a:ext cx="11430000" cy="65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33625" y="1690688"/>
            <a:ext cx="752475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Applications of Data science</a:t>
            </a:r>
            <a:endParaRPr 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" y="5748338"/>
            <a:ext cx="11650028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127</Words>
  <Application>Microsoft Office PowerPoint</Application>
  <PresentationFormat>Widescreen</PresentationFormat>
  <Paragraphs>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Adobe Arabic</vt:lpstr>
      <vt:lpstr>Arial</vt:lpstr>
      <vt:lpstr>Arial Rounded MT Bold</vt:lpstr>
      <vt:lpstr>Calibri</vt:lpstr>
      <vt:lpstr>Calibri Light</vt:lpstr>
      <vt:lpstr>Office Theme</vt:lpstr>
      <vt:lpstr>Data science for business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 Zehtab</dc:creator>
  <cp:lastModifiedBy>FRSDR</cp:lastModifiedBy>
  <cp:revision>30</cp:revision>
  <dcterms:created xsi:type="dcterms:W3CDTF">2021-10-29T18:32:15Z</dcterms:created>
  <dcterms:modified xsi:type="dcterms:W3CDTF">2021-12-17T22:13:40Z</dcterms:modified>
</cp:coreProperties>
</file>